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83E"/>
    <a:srgbClr val="204C43"/>
    <a:srgbClr val="7AB85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8" autoAdjust="0"/>
    <p:restoredTop sz="94694"/>
  </p:normalViewPr>
  <p:slideViewPr>
    <p:cSldViewPr snapToGrid="0" snapToObjects="1">
      <p:cViewPr varScale="1">
        <p:scale>
          <a:sx n="80" d="100"/>
          <a:sy n="80" d="100"/>
        </p:scale>
        <p:origin x="1872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Carmio-cho" userId="7ae943c6-551c-447a-8ee6-3a62f31a5404" providerId="ADAL" clId="{58C2AAE3-4219-4A9D-8521-C116F88D7A21}"/>
    <pc:docChg chg="undo redo custSel addSld delSld modSld">
      <pc:chgData name="Anna Carmio-cho" userId="7ae943c6-551c-447a-8ee6-3a62f31a5404" providerId="ADAL" clId="{58C2AAE3-4219-4A9D-8521-C116F88D7A21}" dt="2022-06-15T09:07:09.947" v="1758" actId="167"/>
      <pc:docMkLst>
        <pc:docMk/>
      </pc:docMkLst>
      <pc:sldChg chg="addSp delSp modSp mod">
        <pc:chgData name="Anna Carmio-cho" userId="7ae943c6-551c-447a-8ee6-3a62f31a5404" providerId="ADAL" clId="{58C2AAE3-4219-4A9D-8521-C116F88D7A21}" dt="2022-06-14T11:43:05.822" v="1427" actId="404"/>
        <pc:sldMkLst>
          <pc:docMk/>
          <pc:sldMk cId="1164654161" sldId="258"/>
        </pc:sldMkLst>
        <pc:spChg chg="add mod">
          <ac:chgData name="Anna Carmio-cho" userId="7ae943c6-551c-447a-8ee6-3a62f31a5404" providerId="ADAL" clId="{58C2AAE3-4219-4A9D-8521-C116F88D7A21}" dt="2022-06-14T11:42:46.543" v="1425" actId="1038"/>
          <ac:spMkLst>
            <pc:docMk/>
            <pc:sldMk cId="1164654161" sldId="258"/>
            <ac:spMk id="2" creationId="{6681E19C-597D-4B67-9410-84B27E086D00}"/>
          </ac:spMkLst>
        </pc:spChg>
        <pc:spChg chg="add mod">
          <ac:chgData name="Anna Carmio-cho" userId="7ae943c6-551c-447a-8ee6-3a62f31a5404" providerId="ADAL" clId="{58C2AAE3-4219-4A9D-8521-C116F88D7A21}" dt="2022-06-14T11:38:19.169" v="1379" actId="207"/>
          <ac:spMkLst>
            <pc:docMk/>
            <pc:sldMk cId="1164654161" sldId="258"/>
            <ac:spMk id="5" creationId="{5CE1D919-D0A0-44CA-A02D-72F374CA293B}"/>
          </ac:spMkLst>
        </pc:spChg>
        <pc:spChg chg="mod">
          <ac:chgData name="Anna Carmio-cho" userId="7ae943c6-551c-447a-8ee6-3a62f31a5404" providerId="ADAL" clId="{58C2AAE3-4219-4A9D-8521-C116F88D7A21}" dt="2022-06-14T11:23:56.751" v="1002" actId="164"/>
          <ac:spMkLst>
            <pc:docMk/>
            <pc:sldMk cId="1164654161" sldId="258"/>
            <ac:spMk id="6" creationId="{5DD30A53-E4E9-4F64-967B-9E7ECA687964}"/>
          </ac:spMkLst>
        </pc:spChg>
        <pc:spChg chg="mod">
          <ac:chgData name="Anna Carmio-cho" userId="7ae943c6-551c-447a-8ee6-3a62f31a5404" providerId="ADAL" clId="{58C2AAE3-4219-4A9D-8521-C116F88D7A21}" dt="2022-06-14T11:23:56.751" v="1002" actId="164"/>
          <ac:spMkLst>
            <pc:docMk/>
            <pc:sldMk cId="1164654161" sldId="258"/>
            <ac:spMk id="8" creationId="{3984C8B9-D3D1-4F17-9C34-C1337CF38063}"/>
          </ac:spMkLst>
        </pc:spChg>
        <pc:spChg chg="mod">
          <ac:chgData name="Anna Carmio-cho" userId="7ae943c6-551c-447a-8ee6-3a62f31a5404" providerId="ADAL" clId="{58C2AAE3-4219-4A9D-8521-C116F88D7A21}" dt="2022-06-14T11:43:00.301" v="1426" actId="255"/>
          <ac:spMkLst>
            <pc:docMk/>
            <pc:sldMk cId="1164654161" sldId="258"/>
            <ac:spMk id="12" creationId="{27627F49-FFDC-4091-91FF-56C4438BB492}"/>
          </ac:spMkLst>
        </pc:spChg>
        <pc:spChg chg="mod">
          <ac:chgData name="Anna Carmio-cho" userId="7ae943c6-551c-447a-8ee6-3a62f31a5404" providerId="ADAL" clId="{58C2AAE3-4219-4A9D-8521-C116F88D7A21}" dt="2022-06-14T11:43:00.301" v="1426" actId="255"/>
          <ac:spMkLst>
            <pc:docMk/>
            <pc:sldMk cId="1164654161" sldId="258"/>
            <ac:spMk id="13" creationId="{CB3E3F9F-F224-4A53-9BFD-A3DF8500E841}"/>
          </ac:spMkLst>
        </pc:spChg>
        <pc:spChg chg="add mod">
          <ac:chgData name="Anna Carmio-cho" userId="7ae943c6-551c-447a-8ee6-3a62f31a5404" providerId="ADAL" clId="{58C2AAE3-4219-4A9D-8521-C116F88D7A21}" dt="2022-06-14T11:43:05.822" v="1427" actId="404"/>
          <ac:spMkLst>
            <pc:docMk/>
            <pc:sldMk cId="1164654161" sldId="258"/>
            <ac:spMk id="23" creationId="{57C6E6F1-E01E-451A-ABEB-68E000BECECD}"/>
          </ac:spMkLst>
        </pc:spChg>
        <pc:grpChg chg="add mod">
          <ac:chgData name="Anna Carmio-cho" userId="7ae943c6-551c-447a-8ee6-3a62f31a5404" providerId="ADAL" clId="{58C2AAE3-4219-4A9D-8521-C116F88D7A21}" dt="2022-06-14T11:23:56.751" v="1002" actId="164"/>
          <ac:grpSpMkLst>
            <pc:docMk/>
            <pc:sldMk cId="1164654161" sldId="258"/>
            <ac:grpSpMk id="20" creationId="{26F5B5B2-C349-4FD8-90E1-83DAD83A5730}"/>
          </ac:grpSpMkLst>
        </pc:grpChg>
        <pc:picChg chg="add del mod">
          <ac:chgData name="Anna Carmio-cho" userId="7ae943c6-551c-447a-8ee6-3a62f31a5404" providerId="ADAL" clId="{58C2AAE3-4219-4A9D-8521-C116F88D7A21}" dt="2022-06-14T11:32:59.026" v="1158" actId="478"/>
          <ac:picMkLst>
            <pc:docMk/>
            <pc:sldMk cId="1164654161" sldId="258"/>
            <ac:picMk id="2" creationId="{7CE0516A-B52F-4465-A58A-7CD06BDE786F}"/>
          </ac:picMkLst>
        </pc:picChg>
        <pc:picChg chg="add mod">
          <ac:chgData name="Anna Carmio-cho" userId="7ae943c6-551c-447a-8ee6-3a62f31a5404" providerId="ADAL" clId="{58C2AAE3-4219-4A9D-8521-C116F88D7A21}" dt="2022-06-14T11:37:29.587" v="1338" actId="1038"/>
          <ac:picMkLst>
            <pc:docMk/>
            <pc:sldMk cId="1164654161" sldId="258"/>
            <ac:picMk id="3" creationId="{F0CA8DB6-A021-4075-9864-2A919DE61F1E}"/>
          </ac:picMkLst>
        </pc:picChg>
        <pc:picChg chg="mod">
          <ac:chgData name="Anna Carmio-cho" userId="7ae943c6-551c-447a-8ee6-3a62f31a5404" providerId="ADAL" clId="{58C2AAE3-4219-4A9D-8521-C116F88D7A21}" dt="2022-06-14T11:23:56.751" v="1002" actId="164"/>
          <ac:picMkLst>
            <pc:docMk/>
            <pc:sldMk cId="1164654161" sldId="258"/>
            <ac:picMk id="4" creationId="{79ACC3E7-1EB3-B340-9A58-296ED95B3CE9}"/>
          </ac:picMkLst>
        </pc:picChg>
        <pc:picChg chg="add del mod">
          <ac:chgData name="Anna Carmio-cho" userId="7ae943c6-551c-447a-8ee6-3a62f31a5404" providerId="ADAL" clId="{58C2AAE3-4219-4A9D-8521-C116F88D7A21}" dt="2022-06-14T11:32:27.349" v="1150" actId="478"/>
          <ac:picMkLst>
            <pc:docMk/>
            <pc:sldMk cId="1164654161" sldId="258"/>
            <ac:picMk id="1026" creationId="{6F95DCA4-CA6F-46D0-AC40-7EC34866B378}"/>
          </ac:picMkLst>
        </pc:picChg>
        <pc:picChg chg="mod">
          <ac:chgData name="Anna Carmio-cho" userId="7ae943c6-551c-447a-8ee6-3a62f31a5404" providerId="ADAL" clId="{58C2AAE3-4219-4A9D-8521-C116F88D7A21}" dt="2022-06-14T11:21:44.350" v="993" actId="1035"/>
          <ac:picMkLst>
            <pc:docMk/>
            <pc:sldMk cId="1164654161" sldId="258"/>
            <ac:picMk id="1028" creationId="{A05F4819-A026-43E2-8B55-4DDC3871CF5D}"/>
          </ac:picMkLst>
        </pc:picChg>
        <pc:picChg chg="add del mod">
          <ac:chgData name="Anna Carmio-cho" userId="7ae943c6-551c-447a-8ee6-3a62f31a5404" providerId="ADAL" clId="{58C2AAE3-4219-4A9D-8521-C116F88D7A21}" dt="2022-06-14T11:35:43.105" v="1184" actId="478"/>
          <ac:picMkLst>
            <pc:docMk/>
            <pc:sldMk cId="1164654161" sldId="258"/>
            <ac:picMk id="1030" creationId="{19B5CF4E-9F43-4280-BF23-1429811DBFAC}"/>
          </ac:picMkLst>
        </pc:picChg>
        <pc:picChg chg="add del">
          <ac:chgData name="Anna Carmio-cho" userId="7ae943c6-551c-447a-8ee6-3a62f31a5404" providerId="ADAL" clId="{58C2AAE3-4219-4A9D-8521-C116F88D7A21}" dt="2022-06-14T11:19:53.555" v="975" actId="478"/>
          <ac:picMkLst>
            <pc:docMk/>
            <pc:sldMk cId="1164654161" sldId="258"/>
            <ac:picMk id="1030" creationId="{CBF8DC00-4FD9-4B5D-ADD0-13CA625816F3}"/>
          </ac:picMkLst>
        </pc:picChg>
        <pc:picChg chg="add del mod">
          <ac:chgData name="Anna Carmio-cho" userId="7ae943c6-551c-447a-8ee6-3a62f31a5404" providerId="ADAL" clId="{58C2AAE3-4219-4A9D-8521-C116F88D7A21}" dt="2022-06-14T11:31:02.998" v="1144" actId="478"/>
          <ac:picMkLst>
            <pc:docMk/>
            <pc:sldMk cId="1164654161" sldId="258"/>
            <ac:picMk id="1032" creationId="{2BD47342-2DCA-4179-B756-0560391B7653}"/>
          </ac:picMkLst>
        </pc:picChg>
      </pc:sldChg>
      <pc:sldChg chg="addSp delSp modSp mod">
        <pc:chgData name="Anna Carmio-cho" userId="7ae943c6-551c-447a-8ee6-3a62f31a5404" providerId="ADAL" clId="{58C2AAE3-4219-4A9D-8521-C116F88D7A21}" dt="2022-06-15T09:07:09.947" v="1758" actId="167"/>
        <pc:sldMkLst>
          <pc:docMk/>
          <pc:sldMk cId="1915668832" sldId="259"/>
        </pc:sldMkLst>
        <pc:spChg chg="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5" creationId="{11490CE8-C07C-48A3-ABFA-CB0977946C46}"/>
          </ac:spMkLst>
        </pc:spChg>
        <pc:spChg chg="mod">
          <ac:chgData name="Anna Carmio-cho" userId="7ae943c6-551c-447a-8ee6-3a62f31a5404" providerId="ADAL" clId="{58C2AAE3-4219-4A9D-8521-C116F88D7A21}" dt="2022-06-14T11:44:29.167" v="1480" actId="20577"/>
          <ac:spMkLst>
            <pc:docMk/>
            <pc:sldMk cId="1915668832" sldId="259"/>
            <ac:spMk id="6" creationId="{CCA315D0-8D51-4747-AC2B-451411DB86A6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8" creationId="{D4853093-3BAE-4174-9E54-1E4D83373485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9" creationId="{D4223C18-C3CF-4B13-A573-372C42625042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10" creationId="{FAD6AA5C-D592-4C0F-B7AC-F9EF7F69587B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11" creationId="{8F8A161F-758D-453C-85E0-CBA9EA3E1A5B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12" creationId="{EC62C517-AA22-4AEA-8D31-0B903128A15D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13" creationId="{5699F77E-CBB0-4A99-80C7-315FCE35DCF1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14" creationId="{E67A6878-DB03-476B-BC73-8AC18FC95F2A}"/>
          </ac:spMkLst>
        </pc:spChg>
        <pc:spChg chg="add mod">
          <ac:chgData name="Anna Carmio-cho" userId="7ae943c6-551c-447a-8ee6-3a62f31a5404" providerId="ADAL" clId="{58C2AAE3-4219-4A9D-8521-C116F88D7A21}" dt="2022-06-14T11:43:41.854" v="1434" actId="1036"/>
          <ac:spMkLst>
            <pc:docMk/>
            <pc:sldMk cId="1915668832" sldId="259"/>
            <ac:spMk id="15" creationId="{2F9988FD-C58A-4CAE-9CC4-5D4ECFD03C5C}"/>
          </ac:spMkLst>
        </pc:spChg>
        <pc:spChg chg="add mod">
          <ac:chgData name="Anna Carmio-cho" userId="7ae943c6-551c-447a-8ee6-3a62f31a5404" providerId="ADAL" clId="{58C2AAE3-4219-4A9D-8521-C116F88D7A21}" dt="2022-06-14T11:43:29.591" v="1432" actId="1038"/>
          <ac:spMkLst>
            <pc:docMk/>
            <pc:sldMk cId="1915668832" sldId="259"/>
            <ac:spMk id="16" creationId="{046754E9-2450-48EF-9010-4DC5A92D5023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17" creationId="{EE8CD87E-BE03-4C2E-91CF-72C46EA99869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18" creationId="{FAAFACCC-F53D-494D-A2B9-5BF06D271740}"/>
          </ac:spMkLst>
        </pc:spChg>
        <pc:spChg chg="add mod ord">
          <ac:chgData name="Anna Carmio-cho" userId="7ae943c6-551c-447a-8ee6-3a62f31a5404" providerId="ADAL" clId="{58C2AAE3-4219-4A9D-8521-C116F88D7A21}" dt="2022-06-15T09:02:47.105" v="1738" actId="207"/>
          <ac:spMkLst>
            <pc:docMk/>
            <pc:sldMk cId="1915668832" sldId="259"/>
            <ac:spMk id="33" creationId="{7E5BAC8B-5CDF-410E-90C0-BFB2FAE778F2}"/>
          </ac:spMkLst>
        </pc:spChg>
        <pc:spChg chg="add del mod">
          <ac:chgData name="Anna Carmio-cho" userId="7ae943c6-551c-447a-8ee6-3a62f31a5404" providerId="ADAL" clId="{58C2AAE3-4219-4A9D-8521-C116F88D7A21}" dt="2022-06-14T10:56:13.110" v="427" actId="478"/>
          <ac:spMkLst>
            <pc:docMk/>
            <pc:sldMk cId="1915668832" sldId="259"/>
            <ac:spMk id="39" creationId="{AFA5B8F4-4C5A-4F57-9F3D-B8F3AE164624}"/>
          </ac:spMkLst>
        </pc:spChg>
        <pc:spChg chg="add del mod">
          <ac:chgData name="Anna Carmio-cho" userId="7ae943c6-551c-447a-8ee6-3a62f31a5404" providerId="ADAL" clId="{58C2AAE3-4219-4A9D-8521-C116F88D7A21}" dt="2022-06-14T10:56:12.588" v="426" actId="478"/>
          <ac:spMkLst>
            <pc:docMk/>
            <pc:sldMk cId="1915668832" sldId="259"/>
            <ac:spMk id="40" creationId="{09AF3E01-4850-46EE-9708-44B3FAFC3CA1}"/>
          </ac:spMkLst>
        </pc:spChg>
        <pc:spChg chg="add del mod">
          <ac:chgData name="Anna Carmio-cho" userId="7ae943c6-551c-447a-8ee6-3a62f31a5404" providerId="ADAL" clId="{58C2AAE3-4219-4A9D-8521-C116F88D7A21}" dt="2022-06-14T10:56:12.062" v="425" actId="478"/>
          <ac:spMkLst>
            <pc:docMk/>
            <pc:sldMk cId="1915668832" sldId="259"/>
            <ac:spMk id="41" creationId="{A7805768-B46F-4E34-8F03-A148BE175A3F}"/>
          </ac:spMkLst>
        </pc:spChg>
        <pc:spChg chg="add del">
          <ac:chgData name="Anna Carmio-cho" userId="7ae943c6-551c-447a-8ee6-3a62f31a5404" providerId="ADAL" clId="{58C2AAE3-4219-4A9D-8521-C116F88D7A21}" dt="2022-06-14T10:56:15.752" v="429" actId="22"/>
          <ac:spMkLst>
            <pc:docMk/>
            <pc:sldMk cId="1915668832" sldId="259"/>
            <ac:spMk id="44" creationId="{20833530-D2A1-465A-A530-64D4318B2DFE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45" creationId="{1D7F0FC7-8AC2-4B7E-9560-962940510A4E}"/>
          </ac:spMkLst>
        </pc:spChg>
        <pc:spChg chg="add mod">
          <ac:chgData name="Anna Carmio-cho" userId="7ae943c6-551c-447a-8ee6-3a62f31a5404" providerId="ADAL" clId="{58C2AAE3-4219-4A9D-8521-C116F88D7A21}" dt="2022-06-15T09:03:04.356" v="1742" actId="20577"/>
          <ac:spMkLst>
            <pc:docMk/>
            <pc:sldMk cId="1915668832" sldId="259"/>
            <ac:spMk id="46" creationId="{E8AB11D9-C399-4389-A09A-9E554E04FFFC}"/>
          </ac:spMkLst>
        </pc:spChg>
        <pc:spChg chg="add mod">
          <ac:chgData name="Anna Carmio-cho" userId="7ae943c6-551c-447a-8ee6-3a62f31a5404" providerId="ADAL" clId="{58C2AAE3-4219-4A9D-8521-C116F88D7A21}" dt="2022-06-14T11:58:15.116" v="1485" actId="20577"/>
          <ac:spMkLst>
            <pc:docMk/>
            <pc:sldMk cId="1915668832" sldId="259"/>
            <ac:spMk id="52" creationId="{3601CE9A-717E-4EFE-8093-7545A7368E30}"/>
          </ac:spMkLst>
        </pc:spChg>
        <pc:spChg chg="add del mod">
          <ac:chgData name="Anna Carmio-cho" userId="7ae943c6-551c-447a-8ee6-3a62f31a5404" providerId="ADAL" clId="{58C2AAE3-4219-4A9D-8521-C116F88D7A21}" dt="2022-06-14T11:16:23.310" v="944" actId="478"/>
          <ac:spMkLst>
            <pc:docMk/>
            <pc:sldMk cId="1915668832" sldId="259"/>
            <ac:spMk id="59" creationId="{21A2ECCC-D2F3-440D-80C0-59AE58CA6C3D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60" creationId="{4CBC34B7-09AD-44ED-834F-545B272D9506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61" creationId="{23ED711D-6C6A-4581-8C6D-EF82F1027043}"/>
          </ac:spMkLst>
        </pc:spChg>
        <pc:spChg chg="add mod">
          <ac:chgData name="Anna Carmio-cho" userId="7ae943c6-551c-447a-8ee6-3a62f31a5404" providerId="ADAL" clId="{58C2AAE3-4219-4A9D-8521-C116F88D7A21}" dt="2022-06-14T11:24:17.583" v="1003" actId="164"/>
          <ac:spMkLst>
            <pc:docMk/>
            <pc:sldMk cId="1915668832" sldId="259"/>
            <ac:spMk id="62" creationId="{FAC97EC5-E8A7-4B44-ABFC-6D84C4223FC5}"/>
          </ac:spMkLst>
        </pc:spChg>
        <pc:grpChg chg="add mod">
          <ac:chgData name="Anna Carmio-cho" userId="7ae943c6-551c-447a-8ee6-3a62f31a5404" providerId="ADAL" clId="{58C2AAE3-4219-4A9D-8521-C116F88D7A21}" dt="2022-06-14T11:24:17.583" v="1003" actId="164"/>
          <ac:grpSpMkLst>
            <pc:docMk/>
            <pc:sldMk cId="1915668832" sldId="259"/>
            <ac:grpSpMk id="53" creationId="{8A14841A-6462-4A51-9B10-3801234BC3D3}"/>
          </ac:grpSpMkLst>
        </pc:grpChg>
        <pc:graphicFrameChg chg="add del mod modGraphic">
          <ac:chgData name="Anna Carmio-cho" userId="7ae943c6-551c-447a-8ee6-3a62f31a5404" providerId="ADAL" clId="{58C2AAE3-4219-4A9D-8521-C116F88D7A21}" dt="2022-06-14T09:19:33.509" v="86" actId="478"/>
          <ac:graphicFrameMkLst>
            <pc:docMk/>
            <pc:sldMk cId="1915668832" sldId="259"/>
            <ac:graphicFrameMk id="7" creationId="{8DAE316A-E909-4D1A-A961-75ADD37EFF90}"/>
          </ac:graphicFrameMkLst>
        </pc:graphicFrameChg>
        <pc:picChg chg="mod">
          <ac:chgData name="Anna Carmio-cho" userId="7ae943c6-551c-447a-8ee6-3a62f31a5404" providerId="ADAL" clId="{58C2AAE3-4219-4A9D-8521-C116F88D7A21}" dt="2022-06-15T09:06:41.085" v="1756" actId="12788"/>
          <ac:picMkLst>
            <pc:docMk/>
            <pc:sldMk cId="1915668832" sldId="259"/>
            <ac:picMk id="4" creationId="{66DDD020-1051-4D50-B049-3862D22B2D59}"/>
          </ac:picMkLst>
        </pc:picChg>
        <pc:picChg chg="add mod">
          <ac:chgData name="Anna Carmio-cho" userId="7ae943c6-551c-447a-8ee6-3a62f31a5404" providerId="ADAL" clId="{58C2AAE3-4219-4A9D-8521-C116F88D7A21}" dt="2022-06-15T09:06:41.085" v="1756" actId="12788"/>
          <ac:picMkLst>
            <pc:docMk/>
            <pc:sldMk cId="1915668832" sldId="259"/>
            <ac:picMk id="34" creationId="{87C1DE10-879D-4BCF-8310-D7F4185CA279}"/>
          </ac:picMkLst>
        </pc:picChg>
        <pc:picChg chg="add del mod">
          <ac:chgData name="Anna Carmio-cho" userId="7ae943c6-551c-447a-8ee6-3a62f31a5404" providerId="ADAL" clId="{58C2AAE3-4219-4A9D-8521-C116F88D7A21}" dt="2022-06-14T11:11:18.857" v="908" actId="478"/>
          <ac:picMkLst>
            <pc:docMk/>
            <pc:sldMk cId="1915668832" sldId="259"/>
            <ac:picMk id="2050" creationId="{DFB29C01-32C1-4486-B119-E1ABE5D84B46}"/>
          </ac:picMkLst>
        </pc:picChg>
        <pc:picChg chg="add mod">
          <ac:chgData name="Anna Carmio-cho" userId="7ae943c6-551c-447a-8ee6-3a62f31a5404" providerId="ADAL" clId="{58C2AAE3-4219-4A9D-8521-C116F88D7A21}" dt="2022-06-14T11:08:26.818" v="883" actId="1076"/>
          <ac:picMkLst>
            <pc:docMk/>
            <pc:sldMk cId="1915668832" sldId="259"/>
            <ac:picMk id="2052" creationId="{B8EEF9B7-FC55-4FDE-A733-F2434EB69530}"/>
          </ac:picMkLst>
        </pc:picChg>
        <pc:picChg chg="add mod">
          <ac:chgData name="Anna Carmio-cho" userId="7ae943c6-551c-447a-8ee6-3a62f31a5404" providerId="ADAL" clId="{58C2AAE3-4219-4A9D-8521-C116F88D7A21}" dt="2022-06-14T11:08:29.738" v="884" actId="1076"/>
          <ac:picMkLst>
            <pc:docMk/>
            <pc:sldMk cId="1915668832" sldId="259"/>
            <ac:picMk id="2054" creationId="{AFAEF25F-F227-4A6D-AC90-82B20A072375}"/>
          </ac:picMkLst>
        </pc:picChg>
        <pc:picChg chg="add mod">
          <ac:chgData name="Anna Carmio-cho" userId="7ae943c6-551c-447a-8ee6-3a62f31a5404" providerId="ADAL" clId="{58C2AAE3-4219-4A9D-8521-C116F88D7A21}" dt="2022-06-15T09:06:53.860" v="1757" actId="732"/>
          <ac:picMkLst>
            <pc:docMk/>
            <pc:sldMk cId="1915668832" sldId="259"/>
            <ac:picMk id="2056" creationId="{27F62D5D-EF2C-4569-B98C-ACBAB9EC462A}"/>
          </ac:picMkLst>
        </pc:picChg>
        <pc:picChg chg="add mod">
          <ac:chgData name="Anna Carmio-cho" userId="7ae943c6-551c-447a-8ee6-3a62f31a5404" providerId="ADAL" clId="{58C2AAE3-4219-4A9D-8521-C116F88D7A21}" dt="2022-06-15T09:07:09.947" v="1758" actId="167"/>
          <ac:picMkLst>
            <pc:docMk/>
            <pc:sldMk cId="1915668832" sldId="259"/>
            <ac:picMk id="2058" creationId="{CDB04E45-6D99-4E1E-9AD3-18466005B733}"/>
          </ac:picMkLst>
        </pc:picChg>
        <pc:picChg chg="add mod">
          <ac:chgData name="Anna Carmio-cho" userId="7ae943c6-551c-447a-8ee6-3a62f31a5404" providerId="ADAL" clId="{58C2AAE3-4219-4A9D-8521-C116F88D7A21}" dt="2022-06-14T11:12:41.068" v="913" actId="1076"/>
          <ac:picMkLst>
            <pc:docMk/>
            <pc:sldMk cId="1915668832" sldId="259"/>
            <ac:picMk id="2060" creationId="{800F7948-CF1A-4176-9C06-F5A52C792D67}"/>
          </ac:picMkLst>
        </pc:picChg>
        <pc:cxnChg chg="add mod">
          <ac:chgData name="Anna Carmio-cho" userId="7ae943c6-551c-447a-8ee6-3a62f31a5404" providerId="ADAL" clId="{58C2AAE3-4219-4A9D-8521-C116F88D7A21}" dt="2022-06-14T11:24:17.583" v="1003" actId="164"/>
          <ac:cxnSpMkLst>
            <pc:docMk/>
            <pc:sldMk cId="1915668832" sldId="259"/>
            <ac:cxnSpMk id="20" creationId="{29BECA73-1160-416D-9992-FFE5727CA515}"/>
          </ac:cxnSpMkLst>
        </pc:cxnChg>
        <pc:cxnChg chg="add mod">
          <ac:chgData name="Anna Carmio-cho" userId="7ae943c6-551c-447a-8ee6-3a62f31a5404" providerId="ADAL" clId="{58C2AAE3-4219-4A9D-8521-C116F88D7A21}" dt="2022-06-14T11:24:17.583" v="1003" actId="164"/>
          <ac:cxnSpMkLst>
            <pc:docMk/>
            <pc:sldMk cId="1915668832" sldId="259"/>
            <ac:cxnSpMk id="22" creationId="{1C9B337F-6F49-427B-B34F-59AB92093208}"/>
          </ac:cxnSpMkLst>
        </pc:cxnChg>
        <pc:cxnChg chg="add mod">
          <ac:chgData name="Anna Carmio-cho" userId="7ae943c6-551c-447a-8ee6-3a62f31a5404" providerId="ADAL" clId="{58C2AAE3-4219-4A9D-8521-C116F88D7A21}" dt="2022-06-14T11:43:41.854" v="1434" actId="1036"/>
          <ac:cxnSpMkLst>
            <pc:docMk/>
            <pc:sldMk cId="1915668832" sldId="259"/>
            <ac:cxnSpMk id="24" creationId="{5A64949E-59DD-45F2-945A-4A2BBA1DB70F}"/>
          </ac:cxnSpMkLst>
        </pc:cxnChg>
        <pc:cxnChg chg="add mod">
          <ac:chgData name="Anna Carmio-cho" userId="7ae943c6-551c-447a-8ee6-3a62f31a5404" providerId="ADAL" clId="{58C2AAE3-4219-4A9D-8521-C116F88D7A21}" dt="2022-06-14T11:24:17.583" v="1003" actId="164"/>
          <ac:cxnSpMkLst>
            <pc:docMk/>
            <pc:sldMk cId="1915668832" sldId="259"/>
            <ac:cxnSpMk id="26" creationId="{2166EEEB-BFD3-4DE3-AC83-8B817B43DBB1}"/>
          </ac:cxnSpMkLst>
        </pc:cxnChg>
        <pc:cxnChg chg="add mod">
          <ac:chgData name="Anna Carmio-cho" userId="7ae943c6-551c-447a-8ee6-3a62f31a5404" providerId="ADAL" clId="{58C2AAE3-4219-4A9D-8521-C116F88D7A21}" dt="2022-06-14T11:24:17.583" v="1003" actId="164"/>
          <ac:cxnSpMkLst>
            <pc:docMk/>
            <pc:sldMk cId="1915668832" sldId="259"/>
            <ac:cxnSpMk id="28" creationId="{B8A4B641-6EAB-481B-85F2-5949FE6B2D06}"/>
          </ac:cxnSpMkLst>
        </pc:cxnChg>
      </pc:sldChg>
      <pc:sldChg chg="del">
        <pc:chgData name="Anna Carmio-cho" userId="7ae943c6-551c-447a-8ee6-3a62f31a5404" providerId="ADAL" clId="{58C2AAE3-4219-4A9D-8521-C116F88D7A21}" dt="2022-06-14T11:38:26.887" v="1380" actId="47"/>
        <pc:sldMkLst>
          <pc:docMk/>
          <pc:sldMk cId="690230582" sldId="261"/>
        </pc:sldMkLst>
      </pc:sldChg>
      <pc:sldChg chg="del">
        <pc:chgData name="Anna Carmio-cho" userId="7ae943c6-551c-447a-8ee6-3a62f31a5404" providerId="ADAL" clId="{58C2AAE3-4219-4A9D-8521-C116F88D7A21}" dt="2022-06-14T11:38:26.887" v="1380" actId="47"/>
        <pc:sldMkLst>
          <pc:docMk/>
          <pc:sldMk cId="1789915104" sldId="262"/>
        </pc:sldMkLst>
      </pc:sldChg>
      <pc:sldChg chg="delSp modSp add del mod">
        <pc:chgData name="Anna Carmio-cho" userId="7ae943c6-551c-447a-8ee6-3a62f31a5404" providerId="ADAL" clId="{58C2AAE3-4219-4A9D-8521-C116F88D7A21}" dt="2022-06-14T11:38:26.887" v="1380" actId="47"/>
        <pc:sldMkLst>
          <pc:docMk/>
          <pc:sldMk cId="3384112867" sldId="263"/>
        </pc:sldMkLst>
        <pc:graphicFrameChg chg="del mod">
          <ac:chgData name="Anna Carmio-cho" userId="7ae943c6-551c-447a-8ee6-3a62f31a5404" providerId="ADAL" clId="{58C2AAE3-4219-4A9D-8521-C116F88D7A21}" dt="2022-06-14T10:31:06.078" v="90" actId="478"/>
          <ac:graphicFrameMkLst>
            <pc:docMk/>
            <pc:sldMk cId="3384112867" sldId="263"/>
            <ac:graphicFrameMk id="7" creationId="{8DAE316A-E909-4D1A-A961-75ADD37EFF90}"/>
          </ac:graphicFrameMkLst>
        </pc:graphicFrameChg>
        <pc:picChg chg="del">
          <ac:chgData name="Anna Carmio-cho" userId="7ae943c6-551c-447a-8ee6-3a62f31a5404" providerId="ADAL" clId="{58C2AAE3-4219-4A9D-8521-C116F88D7A21}" dt="2022-06-14T09:19:36.382" v="87" actId="478"/>
          <ac:picMkLst>
            <pc:docMk/>
            <pc:sldMk cId="3384112867" sldId="263"/>
            <ac:picMk id="4" creationId="{66DDD020-1051-4D50-B049-3862D22B2D5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5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0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0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1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2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9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4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6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6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9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C98-3F58-6145-964D-6B8BCE48089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5DBB7-C2B8-6940-8BEB-5782AD47A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1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ransparent Man Playing Golf Clipart - Golf Swing Clip Art, HD Png Download  , Transparent Png Image - PNGitem">
            <a:extLst>
              <a:ext uri="{FF2B5EF4-FFF2-40B4-BE49-F238E27FC236}">
                <a16:creationId xmlns:a16="http://schemas.microsoft.com/office/drawing/2014/main" id="{A05F4819-A026-43E2-8B55-4DDC3871CF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13"/>
          <a:stretch/>
        </p:blipFill>
        <p:spPr bwMode="auto">
          <a:xfrm>
            <a:off x="0" y="4148484"/>
            <a:ext cx="6858000" cy="158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26F5B5B2-C349-4FD8-90E1-83DAD83A5730}"/>
              </a:ext>
            </a:extLst>
          </p:cNvPr>
          <p:cNvGrpSpPr/>
          <p:nvPr/>
        </p:nvGrpSpPr>
        <p:grpSpPr>
          <a:xfrm>
            <a:off x="143396" y="182049"/>
            <a:ext cx="6587605" cy="1314731"/>
            <a:chOff x="143396" y="182049"/>
            <a:chExt cx="6587605" cy="1314731"/>
          </a:xfrm>
        </p:grpSpPr>
        <p:pic>
          <p:nvPicPr>
            <p:cNvPr id="4" name="Afbeelding 23" descr="EGC-Stikker-100cm-breed[1]">
              <a:extLst>
                <a:ext uri="{FF2B5EF4-FFF2-40B4-BE49-F238E27FC236}">
                  <a16:creationId xmlns:a16="http://schemas.microsoft.com/office/drawing/2014/main" id="{79ACC3E7-1EB3-B340-9A58-296ED95B3CE9}"/>
                </a:ext>
              </a:extLst>
            </p:cNvPr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" r="3" b="3"/>
            <a:stretch/>
          </p:blipFill>
          <p:spPr bwMode="auto">
            <a:xfrm>
              <a:off x="143396" y="182049"/>
              <a:ext cx="2247900" cy="1308105"/>
            </a:xfrm>
            <a:prstGeom prst="rect">
              <a:avLst/>
            </a:prstGeom>
            <a:noFill/>
            <a:ln w="28575"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DD30A53-E4E9-4F64-967B-9E7ECA687964}"/>
                </a:ext>
              </a:extLst>
            </p:cNvPr>
            <p:cNvSpPr/>
            <p:nvPr/>
          </p:nvSpPr>
          <p:spPr>
            <a:xfrm>
              <a:off x="2391297" y="190500"/>
              <a:ext cx="4339704" cy="12813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984C8B9-D3D1-4F17-9C34-C1337CF38063}"/>
                </a:ext>
              </a:extLst>
            </p:cNvPr>
            <p:cNvSpPr txBox="1"/>
            <p:nvPr/>
          </p:nvSpPr>
          <p:spPr>
            <a:xfrm>
              <a:off x="2506327" y="234896"/>
              <a:ext cx="4182877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>
                  <a:solidFill>
                    <a:schemeClr val="accent6">
                      <a:lumMod val="50000"/>
                    </a:schemeClr>
                  </a:solidFill>
                </a:rPr>
                <a:t>ESTEC GOLF CLUB</a:t>
              </a:r>
            </a:p>
            <a:p>
              <a:r>
                <a:rPr lang="en-GB" sz="2000" dirty="0"/>
                <a:t>Website: Egcgolf.nl </a:t>
              </a:r>
            </a:p>
            <a:p>
              <a:r>
                <a:rPr lang="en-GB" sz="2000" dirty="0"/>
                <a:t>Contact:  info@egcgolf.nl</a:t>
              </a:r>
            </a:p>
          </p:txBody>
        </p:sp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27627F49-FFDC-4091-91FF-56C4438BB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320" y="2920940"/>
            <a:ext cx="4320000" cy="824975"/>
          </a:xfrm>
        </p:spPr>
        <p:txBody>
          <a:bodyPr anchor="ctr">
            <a:normAutofit/>
          </a:bodyPr>
          <a:lstStyle/>
          <a:p>
            <a:pPr algn="l"/>
            <a:r>
              <a:rPr lang="en-GB" sz="1800" b="1" dirty="0"/>
              <a:t>Join now and pay 50% of membership fee for the rest of 2022</a:t>
            </a:r>
          </a:p>
        </p:txBody>
      </p:sp>
      <p:sp>
        <p:nvSpPr>
          <p:cNvPr id="13" name="Title 11">
            <a:extLst>
              <a:ext uri="{FF2B5EF4-FFF2-40B4-BE49-F238E27FC236}">
                <a16:creationId xmlns:a16="http://schemas.microsoft.com/office/drawing/2014/main" id="{CB3E3F9F-F224-4A53-9BFD-A3DF8500E841}"/>
              </a:ext>
            </a:extLst>
          </p:cNvPr>
          <p:cNvSpPr txBox="1">
            <a:spLocks/>
          </p:cNvSpPr>
          <p:nvPr/>
        </p:nvSpPr>
        <p:spPr>
          <a:xfrm>
            <a:off x="202320" y="1737393"/>
            <a:ext cx="4320000" cy="1308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b="1" dirty="0"/>
              <a:t>Annual membership fee is € 250.00 for unlimited rounds on ESTEC golf course. The lowest you can find in the Netherlands!</a:t>
            </a:r>
          </a:p>
        </p:txBody>
      </p:sp>
      <p:pic>
        <p:nvPicPr>
          <p:cNvPr id="18" name="Picture 17" descr="Qr code&#10;&#10;Description automatically generated">
            <a:extLst>
              <a:ext uri="{FF2B5EF4-FFF2-40B4-BE49-F238E27FC236}">
                <a16:creationId xmlns:a16="http://schemas.microsoft.com/office/drawing/2014/main" id="{2B23BCDA-C5D2-48AF-812C-9195A0A16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5193" y="1628153"/>
            <a:ext cx="2225808" cy="222580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7C6E6F1-E01E-451A-ABEB-68E000BECECD}"/>
              </a:ext>
            </a:extLst>
          </p:cNvPr>
          <p:cNvSpPr txBox="1"/>
          <p:nvPr/>
        </p:nvSpPr>
        <p:spPr>
          <a:xfrm>
            <a:off x="143396" y="5931450"/>
            <a:ext cx="6477000" cy="2060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000" b="1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ESTEC Golf Club offers: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en-US" sz="1800" dirty="0"/>
              <a:t>- A professionally maintained 9-hole course (two par 4 holes)</a:t>
            </a:r>
            <a:endParaRPr lang="en-GB" sz="1800" dirty="0"/>
          </a:p>
          <a:p>
            <a:pPr>
              <a:lnSpc>
                <a:spcPct val="120000"/>
              </a:lnSpc>
            </a:pPr>
            <a:r>
              <a:rPr lang="en-US" sz="1800" dirty="0"/>
              <a:t>- On-course lessons from a Pro for individuals and groups</a:t>
            </a:r>
            <a:endParaRPr lang="en-GB" sz="1800" dirty="0"/>
          </a:p>
          <a:p>
            <a:pPr>
              <a:lnSpc>
                <a:spcPct val="120000"/>
              </a:lnSpc>
            </a:pPr>
            <a:r>
              <a:rPr lang="en-US" sz="1800" dirty="0"/>
              <a:t>- Competitions for all levels in a friendly atmosphere</a:t>
            </a:r>
            <a:endParaRPr lang="en-GB" sz="1800" dirty="0"/>
          </a:p>
          <a:p>
            <a:pPr>
              <a:lnSpc>
                <a:spcPct val="120000"/>
              </a:lnSpc>
            </a:pPr>
            <a:r>
              <a:rPr lang="en-US" sz="1800" dirty="0"/>
              <a:t>- Handicap registration with the Dutch Golf Association (NGF)</a:t>
            </a:r>
            <a:endParaRPr lang="en-GB" sz="1800" dirty="0"/>
          </a:p>
        </p:txBody>
      </p:sp>
      <p:pic>
        <p:nvPicPr>
          <p:cNvPr id="3" name="Picture 8" descr="Blue Golf Cart Images – Browse 2,128 Stock Photos, Vectors, and Video |  Adobe Stock">
            <a:extLst>
              <a:ext uri="{FF2B5EF4-FFF2-40B4-BE49-F238E27FC236}">
                <a16:creationId xmlns:a16="http://schemas.microsoft.com/office/drawing/2014/main" id="{F0CA8DB6-A021-4075-9864-2A919DE61F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52" b="5481"/>
          <a:stretch/>
        </p:blipFill>
        <p:spPr bwMode="auto">
          <a:xfrm>
            <a:off x="101193" y="8087788"/>
            <a:ext cx="6641839" cy="173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CE1D919-D0A0-44CA-A02D-72F374CA293B}"/>
              </a:ext>
            </a:extLst>
          </p:cNvPr>
          <p:cNvSpPr/>
          <p:nvPr/>
        </p:nvSpPr>
        <p:spPr>
          <a:xfrm>
            <a:off x="-1" y="7991533"/>
            <a:ext cx="6858001" cy="1914468"/>
          </a:xfrm>
          <a:prstGeom prst="rect">
            <a:avLst/>
          </a:prstGeom>
          <a:solidFill>
            <a:schemeClr val="bg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1E19C-597D-4B67-9410-84B27E086D00}"/>
              </a:ext>
            </a:extLst>
          </p:cNvPr>
          <p:cNvSpPr txBox="1"/>
          <p:nvPr/>
        </p:nvSpPr>
        <p:spPr>
          <a:xfrm>
            <a:off x="3886201" y="3769979"/>
            <a:ext cx="28929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/>
              <a:t>Scan to download subscription form</a:t>
            </a:r>
          </a:p>
        </p:txBody>
      </p:sp>
    </p:spTree>
    <p:extLst>
      <p:ext uri="{BB962C8B-B14F-4D97-AF65-F5344CB8AC3E}">
        <p14:creationId xmlns:p14="http://schemas.microsoft.com/office/powerpoint/2010/main" val="116465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Golfer Golf Sports Person Silhouette​​vectorkunst illustratie">
            <a:extLst>
              <a:ext uri="{FF2B5EF4-FFF2-40B4-BE49-F238E27FC236}">
                <a16:creationId xmlns:a16="http://schemas.microsoft.com/office/drawing/2014/main" id="{CDB04E45-6D99-4E1E-9AD3-18466005B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9" y="4138111"/>
            <a:ext cx="825103" cy="184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>
            <a:extLst>
              <a:ext uri="{FF2B5EF4-FFF2-40B4-BE49-F238E27FC236}">
                <a16:creationId xmlns:a16="http://schemas.microsoft.com/office/drawing/2014/main" id="{87C1DE10-879D-4BCF-8310-D7F4185CA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2" t="-4154" r="1302" b="60109"/>
          <a:stretch/>
        </p:blipFill>
        <p:spPr bwMode="auto">
          <a:xfrm>
            <a:off x="196797" y="4400229"/>
            <a:ext cx="6499889" cy="279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E5BAC8B-5CDF-410E-90C0-BFB2FAE778F2}"/>
              </a:ext>
            </a:extLst>
          </p:cNvPr>
          <p:cNvSpPr txBox="1"/>
          <p:nvPr/>
        </p:nvSpPr>
        <p:spPr>
          <a:xfrm>
            <a:off x="3477284" y="46514"/>
            <a:ext cx="3206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7200" b="1" dirty="0">
                <a:ln w="19050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rgbClr val="62983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GOLF</a:t>
            </a:r>
          </a:p>
        </p:txBody>
      </p:sp>
      <p:pic>
        <p:nvPicPr>
          <p:cNvPr id="2056" name="Picture 8" descr="Golfer Golf Sports People Silhouet Set​​vectorkunst illustratie">
            <a:extLst>
              <a:ext uri="{FF2B5EF4-FFF2-40B4-BE49-F238E27FC236}">
                <a16:creationId xmlns:a16="http://schemas.microsoft.com/office/drawing/2014/main" id="{27F62D5D-EF2C-4569-B98C-ACBAB9EC46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" t="4988" r="72734" b="54809"/>
          <a:stretch/>
        </p:blipFill>
        <p:spPr bwMode="auto">
          <a:xfrm>
            <a:off x="3402949" y="7713973"/>
            <a:ext cx="2371687" cy="219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66DDD020-1051-4D50-B049-3862D22B2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53" b="18126"/>
          <a:stretch/>
        </p:blipFill>
        <p:spPr bwMode="auto">
          <a:xfrm>
            <a:off x="196797" y="7207891"/>
            <a:ext cx="6499889" cy="262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97 Average Casual Stock Vector Illustration and Royalty Free Average Casual  Clipart">
            <a:extLst>
              <a:ext uri="{FF2B5EF4-FFF2-40B4-BE49-F238E27FC236}">
                <a16:creationId xmlns:a16="http://schemas.microsoft.com/office/drawing/2014/main" id="{800F7948-CF1A-4176-9C06-F5A52C792D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315807"/>
            <a:ext cx="1016258" cy="1610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olfer golfsport persoon silhouet​​vectorkunst illustratie">
            <a:extLst>
              <a:ext uri="{FF2B5EF4-FFF2-40B4-BE49-F238E27FC236}">
                <a16:creationId xmlns:a16="http://schemas.microsoft.com/office/drawing/2014/main" id="{AFAEF25F-F227-4A6D-AC90-82B20A072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68515" y="2925545"/>
            <a:ext cx="1240721" cy="151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olfer Golf Sports Person Silhouette​​vectorkunst illustratie">
            <a:extLst>
              <a:ext uri="{FF2B5EF4-FFF2-40B4-BE49-F238E27FC236}">
                <a16:creationId xmlns:a16="http://schemas.microsoft.com/office/drawing/2014/main" id="{B8EEF9B7-FC55-4FDE-A733-F2434EB69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113" y="1594084"/>
            <a:ext cx="980171" cy="2448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E8AB11D9-C399-4389-A09A-9E554E04FFFC}"/>
              </a:ext>
            </a:extLst>
          </p:cNvPr>
          <p:cNvSpPr txBox="1"/>
          <p:nvPr/>
        </p:nvSpPr>
        <p:spPr>
          <a:xfrm>
            <a:off x="3244355" y="1030212"/>
            <a:ext cx="3411908" cy="830997"/>
          </a:xfrm>
          <a:prstGeom prst="rect">
            <a:avLst/>
          </a:prstGeom>
          <a:gradFill>
            <a:gsLst>
              <a:gs pos="0">
                <a:schemeClr val="bg1">
                  <a:alpha val="40000"/>
                </a:schemeClr>
              </a:gs>
              <a:gs pos="80000">
                <a:schemeClr val="bg1"/>
              </a:gs>
            </a:gsLst>
            <a:lin ang="2700000" scaled="1"/>
          </a:gradFill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cs typeface="72 Black" panose="020B0A04030603020204" pitchFamily="34" charset="0"/>
              </a:rPr>
              <a:t>The sport for everyone</a:t>
            </a:r>
          </a:p>
          <a:p>
            <a:pPr algn="r"/>
            <a:r>
              <a:rPr lang="en-GB" sz="2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cs typeface="72 Black" panose="020B0A04030603020204" pitchFamily="34" charset="0"/>
              </a:rPr>
              <a:t>at every level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A14841A-6462-4A51-9B10-3801234BC3D3}"/>
              </a:ext>
            </a:extLst>
          </p:cNvPr>
          <p:cNvGrpSpPr/>
          <p:nvPr/>
        </p:nvGrpSpPr>
        <p:grpSpPr>
          <a:xfrm>
            <a:off x="209347" y="1816104"/>
            <a:ext cx="6678966" cy="7828257"/>
            <a:chOff x="209347" y="1816104"/>
            <a:chExt cx="6678966" cy="7828257"/>
          </a:xfrm>
        </p:grpSpPr>
        <p:sp>
          <p:nvSpPr>
            <p:cNvPr id="5" name="Title 11">
              <a:extLst>
                <a:ext uri="{FF2B5EF4-FFF2-40B4-BE49-F238E27FC236}">
                  <a16:creationId xmlns:a16="http://schemas.microsoft.com/office/drawing/2014/main" id="{11490CE8-C07C-48A3-ABFA-CB0977946C46}"/>
                </a:ext>
              </a:extLst>
            </p:cNvPr>
            <p:cNvSpPr txBox="1">
              <a:spLocks/>
            </p:cNvSpPr>
            <p:nvPr/>
          </p:nvSpPr>
          <p:spPr>
            <a:xfrm>
              <a:off x="3092708" y="4320523"/>
              <a:ext cx="3543300" cy="106807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GB" sz="1600" dirty="0"/>
                <a:t>Are you a beginner? The weekly Golf Experience is just right for you where we pair the rookies with the experienced golfers for a short scramble game</a:t>
              </a:r>
            </a:p>
          </p:txBody>
        </p:sp>
        <p:sp>
          <p:nvSpPr>
            <p:cNvPr id="6" name="Title 11">
              <a:extLst>
                <a:ext uri="{FF2B5EF4-FFF2-40B4-BE49-F238E27FC236}">
                  <a16:creationId xmlns:a16="http://schemas.microsoft.com/office/drawing/2014/main" id="{CCA315D0-8D51-4747-AC2B-451411DB86A6}"/>
                </a:ext>
              </a:extLst>
            </p:cNvPr>
            <p:cNvSpPr txBox="1">
              <a:spLocks/>
            </p:cNvSpPr>
            <p:nvPr/>
          </p:nvSpPr>
          <p:spPr>
            <a:xfrm>
              <a:off x="3056303" y="6370157"/>
              <a:ext cx="3832010" cy="205601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defTabSz="685800">
                <a:lnSpc>
                  <a:spcPct val="90000"/>
                </a:lnSpc>
                <a:spcBef>
                  <a:spcPct val="0"/>
                </a:spcBef>
                <a:buNone/>
                <a:defRPr sz="1600"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dirty="0"/>
                <a:t>Are you an experienced golfer looking for competitions? We have many competitions throughout the year – from the monthlies on EGC, </a:t>
              </a:r>
              <a:r>
                <a:rPr lang="en-GB" dirty="0" err="1"/>
                <a:t>Seasonals</a:t>
              </a:r>
              <a:r>
                <a:rPr lang="en-GB" dirty="0"/>
                <a:t> at outside course, </a:t>
              </a:r>
              <a:r>
                <a:rPr lang="en-GB" dirty="0" err="1"/>
                <a:t>Bedrijfsleague</a:t>
              </a:r>
              <a:r>
                <a:rPr lang="en-GB" dirty="0"/>
                <a:t>, EC </a:t>
              </a:r>
              <a:r>
                <a:rPr lang="en-GB" dirty="0" err="1"/>
                <a:t>Geel</a:t>
              </a:r>
              <a:r>
                <a:rPr lang="en-GB" dirty="0"/>
                <a:t> Open, and Ariane Golf Trophy against other companies from the industry. 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D4853093-3BAE-4174-9E54-1E4D83373485}"/>
                </a:ext>
              </a:extLst>
            </p:cNvPr>
            <p:cNvSpPr/>
            <p:nvPr/>
          </p:nvSpPr>
          <p:spPr>
            <a:xfrm>
              <a:off x="562233" y="1816104"/>
              <a:ext cx="1765300" cy="876300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  <a:alpha val="76078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You looking for a new lifestyle</a:t>
              </a:r>
            </a:p>
          </p:txBody>
        </p:sp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D4223C18-C3CF-4B13-A573-372C42625042}"/>
                </a:ext>
              </a:extLst>
            </p:cNvPr>
            <p:cNvSpPr/>
            <p:nvPr/>
          </p:nvSpPr>
          <p:spPr>
            <a:xfrm>
              <a:off x="454283" y="3425208"/>
              <a:ext cx="1981200" cy="1137443"/>
            </a:xfrm>
            <a:prstGeom prst="diamond">
              <a:avLst/>
            </a:prstGeom>
            <a:noFill/>
            <a:ln w="38100">
              <a:solidFill>
                <a:schemeClr val="accent6">
                  <a:lumMod val="60000"/>
                  <a:lumOff val="40000"/>
                  <a:alpha val="76078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AD6AA5C-D592-4C0F-B7AC-F9EF7F69587B}"/>
                </a:ext>
              </a:extLst>
            </p:cNvPr>
            <p:cNvSpPr txBox="1"/>
            <p:nvPr/>
          </p:nvSpPr>
          <p:spPr>
            <a:xfrm>
              <a:off x="733683" y="3746505"/>
              <a:ext cx="14224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Experienced Golfer?</a:t>
              </a:r>
              <a:endParaRPr lang="en-GB" b="1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8F8A161F-758D-453C-85E0-CBA9EA3E1A5B}"/>
                </a:ext>
              </a:extLst>
            </p:cNvPr>
            <p:cNvSpPr/>
            <p:nvPr/>
          </p:nvSpPr>
          <p:spPr>
            <a:xfrm>
              <a:off x="3756684" y="3623516"/>
              <a:ext cx="1677267" cy="743497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  <a:alpha val="76078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C62C517-AA22-4AEA-8D31-0B903128A15D}"/>
                </a:ext>
              </a:extLst>
            </p:cNvPr>
            <p:cNvSpPr txBox="1"/>
            <p:nvPr/>
          </p:nvSpPr>
          <p:spPr>
            <a:xfrm>
              <a:off x="3756683" y="3683351"/>
              <a:ext cx="16772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Weekly Golf Experience Day</a:t>
              </a: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5699F77E-CBB0-4A99-80C7-315FCE35DCF1}"/>
                </a:ext>
              </a:extLst>
            </p:cNvPr>
            <p:cNvSpPr/>
            <p:nvPr/>
          </p:nvSpPr>
          <p:spPr>
            <a:xfrm>
              <a:off x="454283" y="5644157"/>
              <a:ext cx="1981200" cy="1112043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60000"/>
                  <a:lumOff val="40000"/>
                  <a:alpha val="76078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67A6878-DB03-476B-BC73-8AC18FC95F2A}"/>
                </a:ext>
              </a:extLst>
            </p:cNvPr>
            <p:cNvSpPr txBox="1"/>
            <p:nvPr/>
          </p:nvSpPr>
          <p:spPr>
            <a:xfrm>
              <a:off x="733683" y="5940935"/>
              <a:ext cx="14224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Competitive Sporter?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2F9988FD-C58A-4CAE-9CC4-5D4ECFD03C5C}"/>
                </a:ext>
              </a:extLst>
            </p:cNvPr>
            <p:cNvSpPr/>
            <p:nvPr/>
          </p:nvSpPr>
          <p:spPr>
            <a:xfrm>
              <a:off x="3643804" y="5848167"/>
              <a:ext cx="1981200" cy="69516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60000"/>
                  <a:lumOff val="40000"/>
                  <a:alpha val="76078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46754E9-2450-48EF-9010-4DC5A92D5023}"/>
                </a:ext>
              </a:extLst>
            </p:cNvPr>
            <p:cNvSpPr/>
            <p:nvPr/>
          </p:nvSpPr>
          <p:spPr>
            <a:xfrm>
              <a:off x="490379" y="7634183"/>
              <a:ext cx="1873250" cy="76621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60000"/>
                  <a:lumOff val="40000"/>
                  <a:alpha val="76078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8CD87E-BE03-4C2E-91CF-72C46EA99869}"/>
                </a:ext>
              </a:extLst>
            </p:cNvPr>
            <p:cNvSpPr txBox="1"/>
            <p:nvPr/>
          </p:nvSpPr>
          <p:spPr>
            <a:xfrm>
              <a:off x="733683" y="7728666"/>
              <a:ext cx="14224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EGC Social Events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AAFACCC-F53D-494D-A2B9-5BF06D271740}"/>
                </a:ext>
              </a:extLst>
            </p:cNvPr>
            <p:cNvSpPr txBox="1"/>
            <p:nvPr/>
          </p:nvSpPr>
          <p:spPr>
            <a:xfrm>
              <a:off x="3705889" y="5875426"/>
              <a:ext cx="184153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Internal/External Competitions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9BECA73-1160-416D-9992-FFE5727CA515}"/>
                </a:ext>
              </a:extLst>
            </p:cNvPr>
            <p:cNvCxnSpPr>
              <a:cxnSpLocks/>
            </p:cNvCxnSpPr>
            <p:nvPr/>
          </p:nvCxnSpPr>
          <p:spPr>
            <a:xfrm>
              <a:off x="1444883" y="2692404"/>
              <a:ext cx="0" cy="732804"/>
            </a:xfrm>
            <a:prstGeom prst="straightConnector1">
              <a:avLst/>
            </a:prstGeom>
            <a:ln w="57150">
              <a:solidFill>
                <a:schemeClr val="bg2">
                  <a:lumMod val="90000"/>
                </a:schemeClr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C9B337F-6F49-427B-B34F-59AB92093208}"/>
                </a:ext>
              </a:extLst>
            </p:cNvPr>
            <p:cNvCxnSpPr>
              <a:cxnSpLocks/>
              <a:stCxn id="9" idx="3"/>
              <a:endCxn id="11" idx="1"/>
            </p:cNvCxnSpPr>
            <p:nvPr/>
          </p:nvCxnSpPr>
          <p:spPr>
            <a:xfrm>
              <a:off x="2435483" y="3993930"/>
              <a:ext cx="1321201" cy="1335"/>
            </a:xfrm>
            <a:prstGeom prst="straightConnector1">
              <a:avLst/>
            </a:prstGeom>
            <a:ln w="57150">
              <a:solidFill>
                <a:schemeClr val="bg2">
                  <a:lumMod val="90000"/>
                </a:schemeClr>
              </a:solidFill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A64949E-59DD-45F2-945A-4A2BBA1DB70F}"/>
                </a:ext>
              </a:extLst>
            </p:cNvPr>
            <p:cNvCxnSpPr>
              <a:cxnSpLocks/>
              <a:stCxn id="13" idx="3"/>
              <a:endCxn id="15" idx="1"/>
            </p:cNvCxnSpPr>
            <p:nvPr/>
          </p:nvCxnSpPr>
          <p:spPr>
            <a:xfrm flipV="1">
              <a:off x="2435483" y="6195748"/>
              <a:ext cx="1208321" cy="4431"/>
            </a:xfrm>
            <a:prstGeom prst="straightConnector1">
              <a:avLst/>
            </a:prstGeom>
            <a:ln w="57150">
              <a:solidFill>
                <a:schemeClr val="bg2">
                  <a:lumMod val="90000"/>
                </a:schemeClr>
              </a:solidFill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2166EEEB-BFD3-4DE3-AC83-8B817B43DBB1}"/>
                </a:ext>
              </a:extLst>
            </p:cNvPr>
            <p:cNvCxnSpPr>
              <a:cxnSpLocks/>
            </p:cNvCxnSpPr>
            <p:nvPr/>
          </p:nvCxnSpPr>
          <p:spPr>
            <a:xfrm>
              <a:off x="1444883" y="4562651"/>
              <a:ext cx="0" cy="1081506"/>
            </a:xfrm>
            <a:prstGeom prst="straightConnector1">
              <a:avLst/>
            </a:prstGeom>
            <a:ln w="57150">
              <a:solidFill>
                <a:schemeClr val="bg2">
                  <a:lumMod val="90000"/>
                </a:schemeClr>
              </a:solidFill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8A4B641-6EAB-481B-85F2-5949FE6B2D06}"/>
                </a:ext>
              </a:extLst>
            </p:cNvPr>
            <p:cNvCxnSpPr>
              <a:cxnSpLocks/>
            </p:cNvCxnSpPr>
            <p:nvPr/>
          </p:nvCxnSpPr>
          <p:spPr>
            <a:xfrm>
              <a:off x="1441708" y="6781600"/>
              <a:ext cx="0" cy="852583"/>
            </a:xfrm>
            <a:prstGeom prst="straightConnector1">
              <a:avLst/>
            </a:prstGeom>
            <a:ln w="57150">
              <a:solidFill>
                <a:schemeClr val="bg2">
                  <a:lumMod val="90000"/>
                </a:schemeClr>
              </a:solidFill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5" name="Title 11">
              <a:extLst>
                <a:ext uri="{FF2B5EF4-FFF2-40B4-BE49-F238E27FC236}">
                  <a16:creationId xmlns:a16="http://schemas.microsoft.com/office/drawing/2014/main" id="{1D7F0FC7-8AC2-4B7E-9560-962940510A4E}"/>
                </a:ext>
              </a:extLst>
            </p:cNvPr>
            <p:cNvSpPr txBox="1">
              <a:spLocks/>
            </p:cNvSpPr>
            <p:nvPr/>
          </p:nvSpPr>
          <p:spPr>
            <a:xfrm>
              <a:off x="209347" y="8520652"/>
              <a:ext cx="3547337" cy="112370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defTabSz="685800">
                <a:lnSpc>
                  <a:spcPct val="90000"/>
                </a:lnSpc>
                <a:spcBef>
                  <a:spcPct val="0"/>
                </a:spcBef>
                <a:buNone/>
                <a:defRPr sz="1600"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dirty="0"/>
                <a:t>From King’s Day Scramble to Collin Rolls Trophy Team Games, we have many other types of events for members who enjoys a relaxing round of golf.  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601CE9A-717E-4EFE-8093-7545A7368E30}"/>
                </a:ext>
              </a:extLst>
            </p:cNvPr>
            <p:cNvSpPr txBox="1"/>
            <p:nvPr/>
          </p:nvSpPr>
          <p:spPr>
            <a:xfrm>
              <a:off x="1419482" y="4957735"/>
              <a:ext cx="593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accent6">
                      <a:lumMod val="50000"/>
                    </a:schemeClr>
                  </a:solidFill>
                </a:rPr>
                <a:t>Yes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CBC34B7-09AD-44ED-834F-545B272D9506}"/>
                </a:ext>
              </a:extLst>
            </p:cNvPr>
            <p:cNvSpPr txBox="1"/>
            <p:nvPr/>
          </p:nvSpPr>
          <p:spPr>
            <a:xfrm>
              <a:off x="2680419" y="5848931"/>
              <a:ext cx="593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accent6">
                      <a:lumMod val="50000"/>
                    </a:schemeClr>
                  </a:solidFill>
                </a:rPr>
                <a:t>Yes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3ED711D-6C6A-4581-8C6D-EF82F1027043}"/>
                </a:ext>
              </a:extLst>
            </p:cNvPr>
            <p:cNvSpPr txBox="1"/>
            <p:nvPr/>
          </p:nvSpPr>
          <p:spPr>
            <a:xfrm>
              <a:off x="2742651" y="3956354"/>
              <a:ext cx="593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accent6">
                      <a:lumMod val="50000"/>
                    </a:schemeClr>
                  </a:solidFill>
                </a:rPr>
                <a:t>No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AC97EC5-E8A7-4B44-ABFC-6D84C4223FC5}"/>
                </a:ext>
              </a:extLst>
            </p:cNvPr>
            <p:cNvSpPr txBox="1"/>
            <p:nvPr/>
          </p:nvSpPr>
          <p:spPr>
            <a:xfrm>
              <a:off x="1417508" y="6951830"/>
              <a:ext cx="593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accent6">
                      <a:lumMod val="50000"/>
                    </a:schemeClr>
                  </a:solidFill>
                </a:rPr>
                <a:t>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5668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240</Words>
  <Application>Microsoft Office PowerPoint</Application>
  <PresentationFormat>A4 Paper (210x297 mm)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72 Black</vt:lpstr>
      <vt:lpstr>Arial</vt:lpstr>
      <vt:lpstr>Calibri</vt:lpstr>
      <vt:lpstr>Calibri Light</vt:lpstr>
      <vt:lpstr>Office Theme</vt:lpstr>
      <vt:lpstr>Join now and pay 50% of membership fee for the rest of 2022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golf a game for you?</dc:title>
  <dc:creator>Angela Glatston</dc:creator>
  <cp:lastModifiedBy>Anna Carmio-cho</cp:lastModifiedBy>
  <cp:revision>26</cp:revision>
  <cp:lastPrinted>2019-03-02T11:07:07Z</cp:lastPrinted>
  <dcterms:created xsi:type="dcterms:W3CDTF">2019-03-01T18:52:39Z</dcterms:created>
  <dcterms:modified xsi:type="dcterms:W3CDTF">2022-06-15T09:07:18Z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2022-06-14T08:29:19Z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c3a6ece1-0c03-423d-8ed4-c6bd8610959d</vt:lpwstr>
  </property>
  <property fmtid="{D5CDD505-2E9C-101B-9397-08002B2CF9AE}" pid="8" name="MSIP_Label_3976fa30-1907-4356-8241-62ea5e1c0256_ContentBits">
    <vt:lpwstr>0</vt:lpwstr>
  </property>
</Properties>
</file>